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EEB0F-E5D1-1B53-587D-0108AC353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562808-6621-1793-79DD-6754BEB07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2F3AB-ECC0-AB8F-EEA8-5A0309AB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C468CF-6E08-B9AE-F31A-ECEA9E0F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830AF6-82CE-B5A7-DD4D-791282E5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404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BB0BB-69CA-7EE3-B237-1905B795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9DB6AD-9E00-FCA4-CB6F-62CA083A8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F0A9D-A16B-CC59-02BF-DBF20B97B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2277A-4D69-32DF-8C14-7C8B54DE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29DB4-55F6-3850-DA94-85B624B5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193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FDFAC1-F636-A67C-702C-585074A27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5E1288-0A14-11CC-2F48-BB6A4CEEA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34F2F-2FDB-B55F-E672-C90265134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B2918-0A3B-B039-5E14-18C812974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3113B-54A6-A671-BAF5-01A6DB01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5846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FF718-C350-8333-1675-26EF06DF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885F7-F6A8-381E-6D32-30320D299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64824-E860-387D-AF75-AEE451F43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5CB63D-8C71-0637-9D22-B3591BA3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D9E99-24F9-AC49-53A8-477492C0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363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98936-A570-7512-AFFB-95F678E4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B581F-5280-A514-8594-0A4C4B97A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A04EB-5A92-3452-CAC7-F7FD705B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AA3CC-1497-BADF-78C9-E0277753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60E50-E122-87CE-BA79-F6571716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74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23FF5-0483-CEC4-06F3-19E61E7A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AB883-4972-A9C3-2CDD-7B0E6B505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065B62-64C5-2836-33F4-D1ABF1FE8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DDA5BD-3CCB-575B-BE9D-F88C29309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415766-CA57-083F-5349-1EC0C472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6E0A67-4D34-7B1C-6589-745D456C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5093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27DDC-70E1-CB48-6E2B-40D3BDD8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12107F-DD33-5C23-16B2-4834BBC77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89191F-726D-AD85-F481-22F4ACA9C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DA5D13-BAE3-DB32-3603-3BA153AD9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AFB2C4-D56E-6AA5-4EE0-526B5CCAA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BA3BB4-4B83-F174-ED56-E2519530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94D26E-D4ED-F639-34F5-44990C140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4F5C9C-8118-EFCA-66D6-1838F177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147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2DAC2-2CF9-CF4F-39D8-3BD1AE5E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2EEB10-1607-D80F-5DA0-D4385F9D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64EE81-9F9A-EABA-A2E7-88F4B301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6D5762-44E7-9DFA-E598-E7502A2D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281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D3F544-A67A-ADCA-34D6-BF4F4DDD7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4AB1B4-93F0-9C61-044E-ED155E43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355D17-C123-098F-B6E1-DE73DC09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483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5013B-14EB-F5C4-E645-2B9E75EF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C61C0-4E06-2E90-08D7-F2712BA0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543C66-7512-9002-6F4E-86A2717BA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4439FA-854D-FA56-6448-007F3FE8F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6120E6-58B5-51A7-2E26-657E28F0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88891-838A-2749-11B8-9C3F1A17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82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8C1F6-28C5-B0B9-9BD5-216302990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5706E9-C276-7927-EA9C-6C7B9085B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F849E8-A6C8-4B79-3828-02D47AA26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4F3056-C02D-F1FB-021B-C8D21E413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7E7B54-34C7-E35C-ECD3-2BDB0E37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898615-BCC7-A763-5643-17D299BB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247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7D2D88-0140-A7C4-9F97-8D89FCDB6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99B3A-D377-D91F-BCF4-7B12BFC29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3569D-6DC6-61A0-2D47-3CAB7D605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00AE-F32C-D743-98B1-BC7EC5559B05}" type="datetimeFigureOut">
              <a:rPr kumimoji="1" lang="ko-Kore-KR" altLang="en-US" smtClean="0"/>
              <a:t>2022. 9. 27.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0BAB9-A439-9AD1-F300-BAEC43C76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E99CF-A267-DA63-F1E1-F80CB8D22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A38AA-A02F-0646-9331-EE9EEE12583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765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84C04A6-9518-5B10-D57E-AFEBAFFD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43" y="0"/>
            <a:ext cx="4868912" cy="6858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E32D9D-CF5A-4B52-309A-9353FB7FA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674" y="0"/>
            <a:ext cx="4868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6E7FF4-67ED-F439-D0DB-AD694E10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398562-68E1-D8A6-34D1-5B53C37D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8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6FF724-A302-77BB-D41C-52D953EA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7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359CC5-2067-209D-73ED-66899C9C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8DD159-DA69-11F1-9BA1-69DD8C7E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6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6A72DE-F7B4-B8B7-AD74-AFA5173EB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34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Subin</dc:creator>
  <cp:lastModifiedBy>Park Subin</cp:lastModifiedBy>
  <cp:revision>2</cp:revision>
  <dcterms:created xsi:type="dcterms:W3CDTF">2022-09-27T12:57:43Z</dcterms:created>
  <dcterms:modified xsi:type="dcterms:W3CDTF">2022-09-27T13:01:42Z</dcterms:modified>
</cp:coreProperties>
</file>